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sldIdLst>
    <p:sldId id="316" r:id="rId5"/>
    <p:sldId id="679" r:id="rId6"/>
    <p:sldId id="2001" r:id="rId7"/>
    <p:sldId id="2003" r:id="rId8"/>
    <p:sldId id="2004" r:id="rId9"/>
    <p:sldId id="200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63" autoAdjust="0"/>
    <p:restoredTop sz="92702"/>
  </p:normalViewPr>
  <p:slideViewPr>
    <p:cSldViewPr snapToGrid="0" snapToObjects="1">
      <p:cViewPr varScale="1">
        <p:scale>
          <a:sx n="62" d="100"/>
          <a:sy n="62" d="100"/>
        </p:scale>
        <p:origin x="884" y="28"/>
      </p:cViewPr>
      <p:guideLst>
        <p:guide orient="horz" pos="2112"/>
        <p:guide pos="3840"/>
      </p:guideLst>
    </p:cSldViewPr>
  </p:slideViewPr>
  <p:outlineViewPr>
    <p:cViewPr>
      <p:scale>
        <a:sx n="33" d="100"/>
        <a:sy n="33" d="100"/>
      </p:scale>
      <p:origin x="0" y="-151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die Reitz" userId="a2b1c1f0-0c1b-46f3-bec2-561ea2704d28" providerId="ADAL" clId="{E82F24FE-60A7-4EC5-9311-4CDF9FB1EACE}"/>
    <pc:docChg chg="modSld">
      <pc:chgData name="Sadie Reitz" userId="a2b1c1f0-0c1b-46f3-bec2-561ea2704d28" providerId="ADAL" clId="{E82F24FE-60A7-4EC5-9311-4CDF9FB1EACE}" dt="2023-05-04T20:44:54.525" v="6" actId="1038"/>
      <pc:docMkLst>
        <pc:docMk/>
      </pc:docMkLst>
      <pc:sldChg chg="modSp mod">
        <pc:chgData name="Sadie Reitz" userId="a2b1c1f0-0c1b-46f3-bec2-561ea2704d28" providerId="ADAL" clId="{E82F24FE-60A7-4EC5-9311-4CDF9FB1EACE}" dt="2023-05-04T20:44:54.525" v="6" actId="1038"/>
        <pc:sldMkLst>
          <pc:docMk/>
          <pc:sldMk cId="2450966025" sldId="2005"/>
        </pc:sldMkLst>
        <pc:picChg chg="mod">
          <ac:chgData name="Sadie Reitz" userId="a2b1c1f0-0c1b-46f3-bec2-561ea2704d28" providerId="ADAL" clId="{E82F24FE-60A7-4EC5-9311-4CDF9FB1EACE}" dt="2023-05-04T20:44:38.835" v="5" actId="14100"/>
          <ac:picMkLst>
            <pc:docMk/>
            <pc:sldMk cId="2450966025" sldId="2005"/>
            <ac:picMk id="16" creationId="{11532053-2988-346A-6301-C58C0D899C93}"/>
          </ac:picMkLst>
        </pc:picChg>
        <pc:picChg chg="mod">
          <ac:chgData name="Sadie Reitz" userId="a2b1c1f0-0c1b-46f3-bec2-561ea2704d28" providerId="ADAL" clId="{E82F24FE-60A7-4EC5-9311-4CDF9FB1EACE}" dt="2023-05-04T20:44:54.525" v="6" actId="1038"/>
          <ac:picMkLst>
            <pc:docMk/>
            <pc:sldMk cId="2450966025" sldId="2005"/>
            <ac:picMk id="20" creationId="{69221157-7669-FE2D-ACF3-2822101A0E78}"/>
          </ac:picMkLst>
        </pc:picChg>
      </pc:sldChg>
    </pc:docChg>
  </pc:docChgLst>
  <pc:docChgLst>
    <pc:chgData name="Sadie Reitz" userId="a2b1c1f0-0c1b-46f3-bec2-561ea2704d28" providerId="ADAL" clId="{1009B6BC-7563-4862-9DD7-3995C7CA2DEB}"/>
    <pc:docChg chg="undo redo custSel modSld">
      <pc:chgData name="Sadie Reitz" userId="a2b1c1f0-0c1b-46f3-bec2-561ea2704d28" providerId="ADAL" clId="{1009B6BC-7563-4862-9DD7-3995C7CA2DEB}" dt="2023-03-20T16:05:52.584" v="123" actId="1076"/>
      <pc:docMkLst>
        <pc:docMk/>
      </pc:docMkLst>
      <pc:sldChg chg="modSp mod">
        <pc:chgData name="Sadie Reitz" userId="a2b1c1f0-0c1b-46f3-bec2-561ea2704d28" providerId="ADAL" clId="{1009B6BC-7563-4862-9DD7-3995C7CA2DEB}" dt="2023-03-20T15:57:04.076" v="14" actId="207"/>
        <pc:sldMkLst>
          <pc:docMk/>
          <pc:sldMk cId="144895127" sldId="2003"/>
        </pc:sldMkLst>
        <pc:spChg chg="mod">
          <ac:chgData name="Sadie Reitz" userId="a2b1c1f0-0c1b-46f3-bec2-561ea2704d28" providerId="ADAL" clId="{1009B6BC-7563-4862-9DD7-3995C7CA2DEB}" dt="2023-03-20T15:57:04.076" v="14" actId="207"/>
          <ac:spMkLst>
            <pc:docMk/>
            <pc:sldMk cId="144895127" sldId="2003"/>
            <ac:spMk id="2" creationId="{AF8A6EF1-C110-F440-8610-5B41177E78ED}"/>
          </ac:spMkLst>
        </pc:spChg>
      </pc:sldChg>
      <pc:sldChg chg="addSp modSp mod">
        <pc:chgData name="Sadie Reitz" userId="a2b1c1f0-0c1b-46f3-bec2-561ea2704d28" providerId="ADAL" clId="{1009B6BC-7563-4862-9DD7-3995C7CA2DEB}" dt="2023-03-20T16:05:52.584" v="123" actId="1076"/>
        <pc:sldMkLst>
          <pc:docMk/>
          <pc:sldMk cId="2450966025" sldId="2005"/>
        </pc:sldMkLst>
        <pc:spChg chg="mod">
          <ac:chgData name="Sadie Reitz" userId="a2b1c1f0-0c1b-46f3-bec2-561ea2704d28" providerId="ADAL" clId="{1009B6BC-7563-4862-9DD7-3995C7CA2DEB}" dt="2023-03-20T15:57:54.418" v="30" actId="20577"/>
          <ac:spMkLst>
            <pc:docMk/>
            <pc:sldMk cId="2450966025" sldId="2005"/>
            <ac:spMk id="2" creationId="{AF8A6EF1-C110-F440-8610-5B41177E78ED}"/>
          </ac:spMkLst>
        </pc:spChg>
        <pc:spChg chg="mod">
          <ac:chgData name="Sadie Reitz" userId="a2b1c1f0-0c1b-46f3-bec2-561ea2704d28" providerId="ADAL" clId="{1009B6BC-7563-4862-9DD7-3995C7CA2DEB}" dt="2023-03-20T16:01:46.869" v="86" actId="1076"/>
          <ac:spMkLst>
            <pc:docMk/>
            <pc:sldMk cId="2450966025" sldId="2005"/>
            <ac:spMk id="3" creationId="{020D7FAF-754F-F54E-854C-86EE65065D3B}"/>
          </ac:spMkLst>
        </pc:spChg>
        <pc:spChg chg="add mod">
          <ac:chgData name="Sadie Reitz" userId="a2b1c1f0-0c1b-46f3-bec2-561ea2704d28" providerId="ADAL" clId="{1009B6BC-7563-4862-9DD7-3995C7CA2DEB}" dt="2023-03-20T15:58:59.991" v="58"/>
          <ac:spMkLst>
            <pc:docMk/>
            <pc:sldMk cId="2450966025" sldId="2005"/>
            <ac:spMk id="8" creationId="{1CA48678-2BFE-4949-535B-7F5DF2021B28}"/>
          </ac:spMkLst>
        </pc:spChg>
        <pc:spChg chg="add mod">
          <ac:chgData name="Sadie Reitz" userId="a2b1c1f0-0c1b-46f3-bec2-561ea2704d28" providerId="ADAL" clId="{1009B6BC-7563-4862-9DD7-3995C7CA2DEB}" dt="2023-03-20T15:59:12.751" v="60" actId="14100"/>
          <ac:spMkLst>
            <pc:docMk/>
            <pc:sldMk cId="2450966025" sldId="2005"/>
            <ac:spMk id="9" creationId="{138851E5-A027-8628-CACC-17E24CA5788A}"/>
          </ac:spMkLst>
        </pc:spChg>
        <pc:picChg chg="add mod">
          <ac:chgData name="Sadie Reitz" userId="a2b1c1f0-0c1b-46f3-bec2-561ea2704d28" providerId="ADAL" clId="{1009B6BC-7563-4862-9DD7-3995C7CA2DEB}" dt="2023-03-20T16:04:30.210" v="109" actId="1076"/>
          <ac:picMkLst>
            <pc:docMk/>
            <pc:sldMk cId="2450966025" sldId="2005"/>
            <ac:picMk id="12" creationId="{D79DA6BE-898A-140F-1411-2C22F54473CA}"/>
          </ac:picMkLst>
        </pc:picChg>
        <pc:picChg chg="add mod">
          <ac:chgData name="Sadie Reitz" userId="a2b1c1f0-0c1b-46f3-bec2-561ea2704d28" providerId="ADAL" clId="{1009B6BC-7563-4862-9DD7-3995C7CA2DEB}" dt="2023-03-20T16:05:43.757" v="122" actId="1076"/>
          <ac:picMkLst>
            <pc:docMk/>
            <pc:sldMk cId="2450966025" sldId="2005"/>
            <ac:picMk id="14" creationId="{0582359E-2312-C107-AA35-7213CECC8153}"/>
          </ac:picMkLst>
        </pc:picChg>
        <pc:picChg chg="add mod">
          <ac:chgData name="Sadie Reitz" userId="a2b1c1f0-0c1b-46f3-bec2-561ea2704d28" providerId="ADAL" clId="{1009B6BC-7563-4862-9DD7-3995C7CA2DEB}" dt="2023-03-20T16:05:52.584" v="123" actId="1076"/>
          <ac:picMkLst>
            <pc:docMk/>
            <pc:sldMk cId="2450966025" sldId="2005"/>
            <ac:picMk id="16" creationId="{11532053-2988-346A-6301-C58C0D899C93}"/>
          </ac:picMkLst>
        </pc:picChg>
        <pc:picChg chg="add mod">
          <ac:chgData name="Sadie Reitz" userId="a2b1c1f0-0c1b-46f3-bec2-561ea2704d28" providerId="ADAL" clId="{1009B6BC-7563-4862-9DD7-3995C7CA2DEB}" dt="2023-03-20T16:05:40.520" v="121" actId="1076"/>
          <ac:picMkLst>
            <pc:docMk/>
            <pc:sldMk cId="2450966025" sldId="2005"/>
            <ac:picMk id="18" creationId="{F1D1C0A2-0FAC-8267-D69C-DBD6E3110E82}"/>
          </ac:picMkLst>
        </pc:picChg>
        <pc:picChg chg="add mod">
          <ac:chgData name="Sadie Reitz" userId="a2b1c1f0-0c1b-46f3-bec2-561ea2704d28" providerId="ADAL" clId="{1009B6BC-7563-4862-9DD7-3995C7CA2DEB}" dt="2023-03-20T16:05:36.435" v="120" actId="1076"/>
          <ac:picMkLst>
            <pc:docMk/>
            <pc:sldMk cId="2450966025" sldId="2005"/>
            <ac:picMk id="20" creationId="{69221157-7669-FE2D-ACF3-2822101A0E7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49F07-8C96-304C-B054-97969D4E517A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74949-CAF6-D44C-93AB-FE1B10EDB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06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374949-CAF6-D44C-93AB-FE1B10EDBBB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246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374949-CAF6-D44C-93AB-FE1B10EDBBB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394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374949-CAF6-D44C-93AB-FE1B10EDBBB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877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374949-CAF6-D44C-93AB-FE1B10EDBBB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0823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374949-CAF6-D44C-93AB-FE1B10EDBBB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79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4F26-179E-BE49-AA9F-FBDEB48345CC}" type="datetime1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5FAC-08BC-7445-8057-3F900D1A1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233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6BA5-D4B7-6C41-9EFC-8C96853276DB}" type="datetime1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5FAC-08BC-7445-8057-3F900D1A1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29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5F42F-99B8-624F-935D-D0F5FFE9D132}" type="datetime1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5FAC-08BC-7445-8057-3F900D1A1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450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7590-EC9E-3D42-9617-3D63FC516121}" type="datetime1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5FAC-08BC-7445-8057-3F900D1A1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444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CE50-BA3C-6F45-B39C-AFD35ADE92BD}" type="datetime1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5FAC-08BC-7445-8057-3F900D1A1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198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CC043-DFBF-2C40-A700-9753381D0A23}" type="datetime1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5FAC-08BC-7445-8057-3F900D1A1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80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F70D6-FEEC-D240-9213-A6DAE993135A}" type="datetime1">
              <a:rPr lang="en-US" smtClean="0"/>
              <a:t>5/4/2023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5FAC-08BC-7445-8057-3F900D1A1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495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7359-BAA0-BB48-A614-AE77DEC6C7CD}" type="datetime1">
              <a:rPr lang="en-US" smtClean="0"/>
              <a:t>5/4/2023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5FAC-08BC-7445-8057-3F900D1A1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46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6D4F-10E8-3449-91B8-17A2AB01479E}" type="datetime1">
              <a:rPr lang="en-US" smtClean="0"/>
              <a:t>5/4/2023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5FAC-08BC-7445-8057-3F900D1A1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93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52F8B-9ADE-A64C-8088-FED2406ECDCE}" type="datetime1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5FAC-08BC-7445-8057-3F900D1A1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066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D6BD4-E178-9F46-8D5B-205A1DC5C4B8}" type="datetime1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5FAC-08BC-7445-8057-3F900D1A1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744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CC379-F47D-C046-8492-F9F16AA807F5}" type="datetime1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C5FAC-08BC-7445-8057-3F900D1A1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90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545431" y="1638300"/>
            <a:ext cx="11117179" cy="1295679"/>
          </a:xfrm>
        </p:spPr>
        <p:txBody>
          <a:bodyPr>
            <a:noAutofit/>
          </a:bodyPr>
          <a:lstStyle/>
          <a:p>
            <a:r>
              <a:rPr lang="en-US" dirty="0"/>
              <a:t>TITLE</a:t>
            </a:r>
            <a:endParaRPr lang="en-US" altLang="en-US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545431" y="3195920"/>
            <a:ext cx="11117179" cy="2841806"/>
          </a:xfrm>
        </p:spPr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</a:pPr>
            <a:r>
              <a:rPr lang="en-US" altLang="en-US" sz="2800" dirty="0">
                <a:solidFill>
                  <a:srgbClr val="898989"/>
                </a:solidFill>
              </a:rPr>
              <a:t>Name</a:t>
            </a:r>
          </a:p>
          <a:p>
            <a:pPr eaLnBrk="1" hangingPunct="1">
              <a:lnSpc>
                <a:spcPct val="70000"/>
              </a:lnSpc>
            </a:pPr>
            <a:r>
              <a:rPr lang="en-US" altLang="en-US" sz="2800" dirty="0">
                <a:solidFill>
                  <a:srgbClr val="898989"/>
                </a:solidFill>
              </a:rPr>
              <a:t>Affiliation</a:t>
            </a:r>
          </a:p>
          <a:p>
            <a:pPr eaLnBrk="1" hangingPunct="1">
              <a:lnSpc>
                <a:spcPct val="70000"/>
              </a:lnSpc>
            </a:pPr>
            <a:endParaRPr lang="en-US" altLang="en-US" sz="2800" dirty="0">
              <a:solidFill>
                <a:srgbClr val="898989"/>
              </a:solidFill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en-US" sz="2800" dirty="0">
                <a:solidFill>
                  <a:srgbClr val="898989"/>
                </a:solidFill>
              </a:rPr>
              <a:t>Meeting</a:t>
            </a:r>
          </a:p>
          <a:p>
            <a:pPr eaLnBrk="1" hangingPunct="1">
              <a:lnSpc>
                <a:spcPct val="70000"/>
              </a:lnSpc>
            </a:pPr>
            <a:r>
              <a:rPr lang="en-US" altLang="en-US" sz="2800" dirty="0">
                <a:solidFill>
                  <a:srgbClr val="898989"/>
                </a:solidFill>
              </a:rPr>
              <a:t>Date</a:t>
            </a:r>
          </a:p>
        </p:txBody>
      </p:sp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545432" y="3062315"/>
            <a:ext cx="11117179" cy="0"/>
          </a:xfrm>
          <a:prstGeom prst="line">
            <a:avLst/>
          </a:prstGeom>
          <a:noFill/>
          <a:ln w="25400">
            <a:solidFill>
              <a:schemeClr val="accent4">
                <a:lumMod val="50000"/>
              </a:schemeClr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C0DD2C5-1243-1D4A-BE9B-2A56CA62E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</p:spPr>
        <p:txBody>
          <a:bodyPr/>
          <a:lstStyle/>
          <a:p>
            <a:fld id="{3F2C5FAC-08BC-7445-8057-3F900D1A1A13}" type="slidenum">
              <a:rPr lang="en-US" smtClean="0"/>
              <a:t>1</a:t>
            </a:fld>
            <a:endParaRPr lang="en-US" dirty="0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2E1CBE88-B07D-4AF4-0764-459C06EA6A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1202" y="134474"/>
            <a:ext cx="4161408" cy="13716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C4508C7-4578-A527-975A-2CF15D5B874E}"/>
              </a:ext>
            </a:extLst>
          </p:cNvPr>
          <p:cNvSpPr/>
          <p:nvPr/>
        </p:nvSpPr>
        <p:spPr>
          <a:xfrm>
            <a:off x="-8020" y="6277232"/>
            <a:ext cx="12200020" cy="583497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10000"/>
                  <a:lumOff val="90000"/>
                  <a:alpha val="0"/>
                </a:schemeClr>
              </a:gs>
              <a:gs pos="50000">
                <a:schemeClr val="accent4">
                  <a:tint val="44500"/>
                  <a:satMod val="160000"/>
                </a:schemeClr>
              </a:gs>
              <a:gs pos="100000">
                <a:schemeClr val="accent4">
                  <a:tint val="23500"/>
                  <a:satMod val="160000"/>
                  <a:alpha val="32000"/>
                </a:schemeClr>
              </a:gs>
            </a:gsLst>
            <a:lin ang="0" scaled="1"/>
            <a:tileRect/>
          </a:gradFill>
          <a:ln w="63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5245BD89-426A-E8F2-5F85-2E22288283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431" y="311301"/>
            <a:ext cx="1853514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786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A6EF1-C110-F440-8610-5B41177E7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D7FAF-754F-F54E-854C-86EE65065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None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EFE0D93-5C70-6141-8BE0-56A5E80820A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7410" y="1417638"/>
            <a:ext cx="11117179" cy="0"/>
          </a:xfrm>
          <a:prstGeom prst="line">
            <a:avLst/>
          </a:prstGeom>
          <a:noFill/>
          <a:ln w="25400">
            <a:solidFill>
              <a:schemeClr val="accent4">
                <a:lumMod val="50000"/>
              </a:schemeClr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7141C37-547B-444F-8B50-86821040C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</p:spPr>
        <p:txBody>
          <a:bodyPr/>
          <a:lstStyle/>
          <a:p>
            <a:fld id="{3F2C5FAC-08BC-7445-8057-3F900D1A1A13}" type="slidenum">
              <a:rPr lang="en-US" smtClean="0"/>
              <a:t>2</a:t>
            </a:fld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7ADD858-5A73-66B4-B8DC-8D8D3DA9B787}"/>
              </a:ext>
            </a:extLst>
          </p:cNvPr>
          <p:cNvGrpSpPr/>
          <p:nvPr/>
        </p:nvGrpSpPr>
        <p:grpSpPr>
          <a:xfrm>
            <a:off x="-8020" y="6277232"/>
            <a:ext cx="12200020" cy="583497"/>
            <a:chOff x="-8020" y="6264875"/>
            <a:chExt cx="12200020" cy="58349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7B91047-A61C-8E78-BAE1-6FD61F1FD527}"/>
                </a:ext>
              </a:extLst>
            </p:cNvPr>
            <p:cNvSpPr/>
            <p:nvPr/>
          </p:nvSpPr>
          <p:spPr>
            <a:xfrm>
              <a:off x="-8020" y="6264875"/>
              <a:ext cx="12200020" cy="583497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10000"/>
                    <a:lumOff val="90000"/>
                    <a:alpha val="0"/>
                  </a:schemeClr>
                </a:gs>
                <a:gs pos="50000">
                  <a:schemeClr val="accent4">
                    <a:tint val="44500"/>
                    <a:satMod val="160000"/>
                  </a:schemeClr>
                </a:gs>
                <a:gs pos="100000">
                  <a:schemeClr val="accent4">
                    <a:tint val="23500"/>
                    <a:satMod val="160000"/>
                    <a:alpha val="32000"/>
                  </a:schemeClr>
                </a:gs>
              </a:gsLst>
              <a:lin ang="0" scaled="1"/>
              <a:tileRect/>
            </a:gradFill>
            <a:ln w="635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" name="Picture 5" descr="Logo&#10;&#10;Description automatically generated">
              <a:extLst>
                <a:ext uri="{FF2B5EF4-FFF2-40B4-BE49-F238E27FC236}">
                  <a16:creationId xmlns:a16="http://schemas.microsoft.com/office/drawing/2014/main" id="{D873A6A5-070D-3AE8-2483-62708043610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7892" b="27620"/>
            <a:stretch/>
          </p:blipFill>
          <p:spPr>
            <a:xfrm>
              <a:off x="537410" y="6328023"/>
              <a:ext cx="2151014" cy="457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15466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A6EF1-C110-F440-8610-5B41177E7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D7FAF-754F-F54E-854C-86EE65065D3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None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59BDC6-281C-184A-90C7-F9AF31D32C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None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7141C37-547B-444F-8B50-86821040C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5FAC-08BC-7445-8057-3F900D1A1A13}" type="slidenum">
              <a:rPr lang="en-US" smtClean="0"/>
              <a:t>3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EFE0D93-5C70-6141-8BE0-56A5E80820A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7410" y="1417638"/>
            <a:ext cx="11117179" cy="0"/>
          </a:xfrm>
          <a:prstGeom prst="line">
            <a:avLst/>
          </a:prstGeom>
          <a:noFill/>
          <a:ln w="25400">
            <a:solidFill>
              <a:schemeClr val="accent4">
                <a:lumMod val="50000"/>
              </a:schemeClr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C8512980-5944-28F0-0232-69B9B98B9276}"/>
              </a:ext>
            </a:extLst>
          </p:cNvPr>
          <p:cNvGrpSpPr/>
          <p:nvPr/>
        </p:nvGrpSpPr>
        <p:grpSpPr>
          <a:xfrm>
            <a:off x="-8020" y="6264875"/>
            <a:ext cx="12200020" cy="583497"/>
            <a:chOff x="-8020" y="6264875"/>
            <a:chExt cx="12200020" cy="58349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8CFBF54-AD01-2FC7-5065-3BB136B1EA3F}"/>
                </a:ext>
              </a:extLst>
            </p:cNvPr>
            <p:cNvSpPr/>
            <p:nvPr/>
          </p:nvSpPr>
          <p:spPr>
            <a:xfrm>
              <a:off x="-8020" y="6264875"/>
              <a:ext cx="12200020" cy="583497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10000"/>
                    <a:lumOff val="90000"/>
                    <a:alpha val="0"/>
                  </a:schemeClr>
                </a:gs>
                <a:gs pos="50000">
                  <a:schemeClr val="accent4">
                    <a:tint val="44500"/>
                    <a:satMod val="160000"/>
                  </a:schemeClr>
                </a:gs>
                <a:gs pos="100000">
                  <a:schemeClr val="accent4">
                    <a:tint val="23500"/>
                    <a:satMod val="160000"/>
                    <a:alpha val="32000"/>
                  </a:schemeClr>
                </a:gs>
              </a:gsLst>
              <a:lin ang="0" scaled="1"/>
              <a:tileRect/>
            </a:gradFill>
            <a:ln w="635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1" name="Picture 10" descr="Logo&#10;&#10;Description automatically generated">
              <a:extLst>
                <a:ext uri="{FF2B5EF4-FFF2-40B4-BE49-F238E27FC236}">
                  <a16:creationId xmlns:a16="http://schemas.microsoft.com/office/drawing/2014/main" id="{634147E4-AE92-2015-2198-2BB69B46069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7892" b="27620"/>
            <a:stretch/>
          </p:blipFill>
          <p:spPr>
            <a:xfrm>
              <a:off x="537410" y="6328023"/>
              <a:ext cx="2151014" cy="457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15731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A6EF1-C110-F440-8610-5B41177E78ED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sz="3600" dirty="0"/>
              <a:t>Template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D4BD499-F983-1C49-92A6-895CA96C8E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9301928"/>
              </p:ext>
            </p:extLst>
          </p:nvPr>
        </p:nvGraphicFramePr>
        <p:xfrm>
          <a:off x="609600" y="1600200"/>
          <a:ext cx="10972800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1381996728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962226989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3703488742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503805990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35377157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96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760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839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604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484920"/>
                  </a:ext>
                </a:extLst>
              </a:tr>
            </a:tbl>
          </a:graphicData>
        </a:graphic>
      </p:graphicFrame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7141C37-547B-444F-8B50-86821040C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5FAC-08BC-7445-8057-3F900D1A1A13}" type="slidenum">
              <a:rPr lang="en-US" smtClean="0"/>
              <a:t>4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EFE0D93-5C70-6141-8BE0-56A5E80820A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7410" y="1417638"/>
            <a:ext cx="11117179" cy="0"/>
          </a:xfrm>
          <a:prstGeom prst="line">
            <a:avLst/>
          </a:prstGeom>
          <a:noFill/>
          <a:ln w="25400">
            <a:solidFill>
              <a:schemeClr val="accent4">
                <a:lumMod val="50000"/>
              </a:schemeClr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E883531-92D0-7C7C-8377-60E9C67BD7B5}"/>
              </a:ext>
            </a:extLst>
          </p:cNvPr>
          <p:cNvGrpSpPr/>
          <p:nvPr/>
        </p:nvGrpSpPr>
        <p:grpSpPr>
          <a:xfrm>
            <a:off x="-8020" y="6264875"/>
            <a:ext cx="12200020" cy="583497"/>
            <a:chOff x="-8020" y="6264875"/>
            <a:chExt cx="12200020" cy="58349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1A126BC-59BE-EED4-C206-95D84A0D2307}"/>
                </a:ext>
              </a:extLst>
            </p:cNvPr>
            <p:cNvSpPr/>
            <p:nvPr/>
          </p:nvSpPr>
          <p:spPr>
            <a:xfrm>
              <a:off x="-8020" y="6264875"/>
              <a:ext cx="12200020" cy="583497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10000"/>
                    <a:lumOff val="90000"/>
                    <a:alpha val="0"/>
                  </a:schemeClr>
                </a:gs>
                <a:gs pos="50000">
                  <a:schemeClr val="accent4">
                    <a:tint val="44500"/>
                    <a:satMod val="160000"/>
                  </a:schemeClr>
                </a:gs>
                <a:gs pos="100000">
                  <a:schemeClr val="accent4">
                    <a:tint val="23500"/>
                    <a:satMod val="160000"/>
                    <a:alpha val="32000"/>
                  </a:schemeClr>
                </a:gs>
              </a:gsLst>
              <a:lin ang="0" scaled="1"/>
              <a:tileRect/>
            </a:gradFill>
            <a:ln w="635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1" name="Picture 10" descr="Logo&#10;&#10;Description automatically generated">
              <a:extLst>
                <a:ext uri="{FF2B5EF4-FFF2-40B4-BE49-F238E27FC236}">
                  <a16:creationId xmlns:a16="http://schemas.microsoft.com/office/drawing/2014/main" id="{78AFB91E-7007-B0FC-5829-E816D3BEC7C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7892" b="27620"/>
            <a:stretch/>
          </p:blipFill>
          <p:spPr>
            <a:xfrm>
              <a:off x="537410" y="6328023"/>
              <a:ext cx="2151014" cy="457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4895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A6EF1-C110-F440-8610-5B41177E7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D7FAF-754F-F54E-854C-86EE65065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EFE0D93-5C70-6141-8BE0-56A5E80820A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7410" y="1417638"/>
            <a:ext cx="11117179" cy="0"/>
          </a:xfrm>
          <a:prstGeom prst="line">
            <a:avLst/>
          </a:prstGeom>
          <a:noFill/>
          <a:ln w="25400">
            <a:solidFill>
              <a:schemeClr val="accent4">
                <a:lumMod val="50000"/>
              </a:schemeClr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7141C37-547B-444F-8B50-86821040C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</p:spPr>
        <p:txBody>
          <a:bodyPr/>
          <a:lstStyle/>
          <a:p>
            <a:fld id="{3F2C5FAC-08BC-7445-8057-3F900D1A1A13}" type="slidenum">
              <a:rPr lang="en-US" smtClean="0"/>
              <a:t>5</a:t>
            </a:fld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2B574E2-60F0-3D98-3622-CFE7C7BF749B}"/>
              </a:ext>
            </a:extLst>
          </p:cNvPr>
          <p:cNvGrpSpPr/>
          <p:nvPr/>
        </p:nvGrpSpPr>
        <p:grpSpPr>
          <a:xfrm>
            <a:off x="-8020" y="6264875"/>
            <a:ext cx="12200020" cy="583497"/>
            <a:chOff x="-8020" y="6264875"/>
            <a:chExt cx="12200020" cy="58349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71428FB-0894-7C34-8DFE-B8EC823E4726}"/>
                </a:ext>
              </a:extLst>
            </p:cNvPr>
            <p:cNvSpPr/>
            <p:nvPr/>
          </p:nvSpPr>
          <p:spPr>
            <a:xfrm>
              <a:off x="-8020" y="6264875"/>
              <a:ext cx="12200020" cy="583497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10000"/>
                    <a:lumOff val="90000"/>
                    <a:alpha val="0"/>
                  </a:schemeClr>
                </a:gs>
                <a:gs pos="50000">
                  <a:schemeClr val="accent4">
                    <a:tint val="44500"/>
                    <a:satMod val="160000"/>
                  </a:schemeClr>
                </a:gs>
                <a:gs pos="100000">
                  <a:schemeClr val="accent4">
                    <a:tint val="23500"/>
                    <a:satMod val="160000"/>
                    <a:alpha val="32000"/>
                  </a:schemeClr>
                </a:gs>
              </a:gsLst>
              <a:lin ang="0" scaled="1"/>
              <a:tileRect/>
            </a:gradFill>
            <a:ln w="635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" name="Picture 5" descr="Logo&#10;&#10;Description automatically generated">
              <a:extLst>
                <a:ext uri="{FF2B5EF4-FFF2-40B4-BE49-F238E27FC236}">
                  <a16:creationId xmlns:a16="http://schemas.microsoft.com/office/drawing/2014/main" id="{B5BB5E05-650F-B572-D45B-8CFF85B9B37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7892" b="27620"/>
            <a:stretch/>
          </p:blipFill>
          <p:spPr>
            <a:xfrm>
              <a:off x="537410" y="6328023"/>
              <a:ext cx="2151014" cy="457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55368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A6EF1-C110-F440-8610-5B41177E7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D7FAF-754F-F54E-854C-86EE65065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" y="1678067"/>
            <a:ext cx="11117178" cy="152950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18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This </a:t>
            </a:r>
            <a:r>
              <a:rPr lang="en-US" sz="18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abstract/publication/presentation/grant proposal</a:t>
            </a:r>
            <a:r>
              <a:rPr lang="en-US" sz="18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was made possible with help from the Seattle Tuberculosis Research Advancement Center (SEATRAC), an NIH funded program (P30 AI168034), which is supported by the following NIH Co-Funding: National Institute of Allergy and Infectious Diseases (</a:t>
            </a:r>
            <a:r>
              <a:rPr lang="en-US" sz="1800" dirty="0">
                <a:solidFill>
                  <a:srgbClr val="005999"/>
                </a:solidFill>
                <a:latin typeface="Open Sans" panose="020B0606030504020204" pitchFamily="34" charset="0"/>
              </a:rPr>
              <a:t>NIAID</a:t>
            </a:r>
            <a:r>
              <a:rPr lang="en-US" sz="1800" dirty="0">
                <a:latin typeface="Open Sans" panose="020B0606030504020204" pitchFamily="34" charset="0"/>
              </a:rPr>
              <a:t>). </a:t>
            </a:r>
            <a:r>
              <a:rPr lang="en-US" sz="18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The content is solely the responsibility of the authors and does not necessarily represent the official views of the National Institutes of Health.</a:t>
            </a:r>
            <a:endParaRPr lang="en-US" sz="18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EFE0D93-5C70-6141-8BE0-56A5E80820A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7410" y="1417638"/>
            <a:ext cx="11117179" cy="0"/>
          </a:xfrm>
          <a:prstGeom prst="line">
            <a:avLst/>
          </a:prstGeom>
          <a:noFill/>
          <a:ln w="25400">
            <a:solidFill>
              <a:schemeClr val="accent4">
                <a:lumMod val="50000"/>
              </a:schemeClr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7141C37-547B-444F-8B50-86821040C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</p:spPr>
        <p:txBody>
          <a:bodyPr/>
          <a:lstStyle/>
          <a:p>
            <a:fld id="{3F2C5FAC-08BC-7445-8057-3F900D1A1A13}" type="slidenum">
              <a:rPr lang="en-US" smtClean="0"/>
              <a:t>6</a:t>
            </a:fld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9A1332E-5EDF-A266-21D4-ED155252A8EC}"/>
              </a:ext>
            </a:extLst>
          </p:cNvPr>
          <p:cNvGrpSpPr/>
          <p:nvPr/>
        </p:nvGrpSpPr>
        <p:grpSpPr>
          <a:xfrm>
            <a:off x="-8020" y="6264875"/>
            <a:ext cx="12200020" cy="583497"/>
            <a:chOff x="-8020" y="6264875"/>
            <a:chExt cx="12200020" cy="58349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3D4D596-8B34-4AC7-DE40-9D2E74A0F851}"/>
                </a:ext>
              </a:extLst>
            </p:cNvPr>
            <p:cNvSpPr/>
            <p:nvPr/>
          </p:nvSpPr>
          <p:spPr>
            <a:xfrm>
              <a:off x="-8020" y="6264875"/>
              <a:ext cx="12200020" cy="583497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10000"/>
                    <a:lumOff val="90000"/>
                    <a:alpha val="0"/>
                  </a:schemeClr>
                </a:gs>
                <a:gs pos="50000">
                  <a:schemeClr val="accent4">
                    <a:tint val="44500"/>
                    <a:satMod val="160000"/>
                  </a:schemeClr>
                </a:gs>
                <a:gs pos="100000">
                  <a:schemeClr val="accent4">
                    <a:tint val="23500"/>
                    <a:satMod val="160000"/>
                    <a:alpha val="32000"/>
                  </a:schemeClr>
                </a:gs>
              </a:gsLst>
              <a:lin ang="0" scaled="1"/>
              <a:tileRect/>
            </a:gradFill>
            <a:ln w="635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" name="Picture 5" descr="Logo&#10;&#10;Description automatically generated">
              <a:extLst>
                <a:ext uri="{FF2B5EF4-FFF2-40B4-BE49-F238E27FC236}">
                  <a16:creationId xmlns:a16="http://schemas.microsoft.com/office/drawing/2014/main" id="{236E1C10-08F4-B56E-3F5A-C52FE0B5857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7892" b="27620"/>
            <a:stretch/>
          </p:blipFill>
          <p:spPr>
            <a:xfrm>
              <a:off x="537410" y="6328023"/>
              <a:ext cx="2151014" cy="457200"/>
            </a:xfrm>
            <a:prstGeom prst="rect">
              <a:avLst/>
            </a:prstGeom>
          </p:spPr>
        </p:pic>
      </p:grpSp>
      <p:sp>
        <p:nvSpPr>
          <p:cNvPr id="8" name="AutoShape 2" descr="SEATRAC logo">
            <a:extLst>
              <a:ext uri="{FF2B5EF4-FFF2-40B4-BE49-F238E27FC236}">
                <a16:creationId xmlns:a16="http://schemas.microsoft.com/office/drawing/2014/main" id="{1CA48678-2BFE-4949-535B-7F5DF2021B2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1414463"/>
            <a:ext cx="12192000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4" descr="SEATRAC logo">
            <a:extLst>
              <a:ext uri="{FF2B5EF4-FFF2-40B4-BE49-F238E27FC236}">
                <a16:creationId xmlns:a16="http://schemas.microsoft.com/office/drawing/2014/main" id="{138851E5-A027-8628-CACC-17E24CA578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249038" cy="324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D79DA6BE-898A-140F-1411-2C22F54473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3786" y="3301979"/>
            <a:ext cx="2916408" cy="963926"/>
          </a:xfrm>
          <a:prstGeom prst="rect">
            <a:avLst/>
          </a:prstGeom>
        </p:spPr>
      </p:pic>
      <p:pic>
        <p:nvPicPr>
          <p:cNvPr id="14" name="Picture 13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582359E-2312-C107-AA35-7213CECC81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0700" y="4607131"/>
            <a:ext cx="2344455" cy="1156598"/>
          </a:xfrm>
          <a:prstGeom prst="rect">
            <a:avLst/>
          </a:prstGeom>
        </p:spPr>
      </p:pic>
      <p:pic>
        <p:nvPicPr>
          <p:cNvPr id="16" name="Picture 15" descr="A picture containing calendar&#10;&#10;Description automatically generated">
            <a:extLst>
              <a:ext uri="{FF2B5EF4-FFF2-40B4-BE49-F238E27FC236}">
                <a16:creationId xmlns:a16="http://schemas.microsoft.com/office/drawing/2014/main" id="{11532053-2988-346A-6301-C58C0D899C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56712" y="4625317"/>
            <a:ext cx="1803731" cy="1052176"/>
          </a:xfrm>
          <a:prstGeom prst="rect">
            <a:avLst/>
          </a:prstGeom>
        </p:spPr>
      </p:pic>
      <p:pic>
        <p:nvPicPr>
          <p:cNvPr id="18" name="Picture 17" descr="Logo, company name&#10;&#10;Description automatically generated">
            <a:extLst>
              <a:ext uri="{FF2B5EF4-FFF2-40B4-BE49-F238E27FC236}">
                <a16:creationId xmlns:a16="http://schemas.microsoft.com/office/drawing/2014/main" id="{F1D1C0A2-0FAC-8267-D69C-DBD6E3110E8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33786" y="4377940"/>
            <a:ext cx="1952095" cy="1418603"/>
          </a:xfrm>
          <a:prstGeom prst="rect">
            <a:avLst/>
          </a:prstGeom>
        </p:spPr>
      </p:pic>
      <p:pic>
        <p:nvPicPr>
          <p:cNvPr id="20" name="Picture 19" descr="Logo, company name&#10;&#10;Description automatically generated">
            <a:extLst>
              <a:ext uri="{FF2B5EF4-FFF2-40B4-BE49-F238E27FC236}">
                <a16:creationId xmlns:a16="http://schemas.microsoft.com/office/drawing/2014/main" id="{69221157-7669-FE2D-ACF3-2822101A0E7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3099" y="4415181"/>
            <a:ext cx="3676690" cy="1529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96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BFC947EB4B81499DC00F91BCC164EF" ma:contentTypeVersion="18" ma:contentTypeDescription="Create a new document." ma:contentTypeScope="" ma:versionID="ddcb7a999dfa0e72c3d6e3779556a454">
  <xsd:schema xmlns:xsd="http://www.w3.org/2001/XMLSchema" xmlns:xs="http://www.w3.org/2001/XMLSchema" xmlns:p="http://schemas.microsoft.com/office/2006/metadata/properties" xmlns:ns2="d3b350f9-b33f-4a54-b159-0ef6ff0a239a" xmlns:ns3="ab06a5aa-8e31-4bdb-9b13-38c58a92ec8a" xmlns:ns4="21ca8ef8-3399-4ca3-b62e-f30736ef5ac0" targetNamespace="http://schemas.microsoft.com/office/2006/metadata/properties" ma:root="true" ma:fieldsID="3a07f0f6eff6615e668ffab45792588a" ns2:_="" ns3:_="" ns4:_="">
    <xsd:import namespace="d3b350f9-b33f-4a54-b159-0ef6ff0a239a"/>
    <xsd:import namespace="ab06a5aa-8e31-4bdb-9b13-38c58a92ec8a"/>
    <xsd:import namespace="21ca8ef8-3399-4ca3-b62e-f30736ef5a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4:SharedWithUsers" minOccurs="0"/>
                <xsd:element ref="ns4:SharedWithDetails" minOccurs="0"/>
                <xsd:element ref="ns2:MediaLengthInSecond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b350f9-b33f-4a54-b159-0ef6ff0a23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e20148b9-20a4-48a0-acba-ba52d68a37a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06a5aa-8e31-4bdb-9b13-38c58a92ec8a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4c92cd0c-02ca-476f-b6c7-560755a19535}" ma:internalName="TaxCatchAll" ma:showField="CatchAllData" ma:web="21ca8ef8-3399-4ca3-b62e-f30736ef5ac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ca8ef8-3399-4ca3-b62e-f30736ef5ac0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b06a5aa-8e31-4bdb-9b13-38c58a92ec8a" xsi:nil="true"/>
    <lcf76f155ced4ddcb4097134ff3c332f xmlns="d3b350f9-b33f-4a54-b159-0ef6ff0a239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6DB67DA-E211-4ED5-9678-F2A7DB6BC9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3105B3-ABE7-4736-94E7-542EC55F5E45}"/>
</file>

<file path=customXml/itemProps3.xml><?xml version="1.0" encoding="utf-8"?>
<ds:datastoreItem xmlns:ds="http://schemas.openxmlformats.org/officeDocument/2006/customXml" ds:itemID="{E6EA99EE-FA60-42A0-9660-3A86345F750E}">
  <ds:schemaRefs>
    <ds:schemaRef ds:uri="http://schemas.microsoft.com/office/infopath/2007/PartnerControls"/>
    <ds:schemaRef ds:uri="ab06a5aa-8e31-4bdb-9b13-38c58a92ec8a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  <ds:schemaRef ds:uri="http://purl.org/dc/elements/1.1/"/>
    <ds:schemaRef ds:uri="http://purl.org/dc/terms/"/>
    <ds:schemaRef ds:uri="21ca8ef8-3399-4ca3-b62e-f30736ef5ac0"/>
    <ds:schemaRef ds:uri="d3b350f9-b33f-4a54-b159-0ef6ff0a239a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6b6dd5b-f02f-441a-99a0-162ac5060bd2}" enabled="0" method="" siteId="{f6b6dd5b-f02f-441a-99a0-162ac5060bd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27983</TotalTime>
  <Words>100</Words>
  <Application>Microsoft Office PowerPoint</Application>
  <PresentationFormat>Widescreen</PresentationFormat>
  <Paragraphs>27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Open Sans</vt:lpstr>
      <vt:lpstr>Office Theme</vt:lpstr>
      <vt:lpstr>TITLE</vt:lpstr>
      <vt:lpstr>TEMPLATE</vt:lpstr>
      <vt:lpstr>TEMPLATE</vt:lpstr>
      <vt:lpstr>Template</vt:lpstr>
      <vt:lpstr>TEMPLATE</vt:lpstr>
      <vt:lpstr>Acknowledgements</vt:lpstr>
    </vt:vector>
  </TitlesOfParts>
  <Company>University of Washington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Donor-unrestricted T cells and Resistance to M.tb Infection</dc:title>
  <dc:creator>Chetan Seshadri</dc:creator>
  <cp:lastModifiedBy>Sadie Reitz</cp:lastModifiedBy>
  <cp:revision>704</cp:revision>
  <cp:lastPrinted>2017-10-30T18:45:29Z</cp:lastPrinted>
  <dcterms:created xsi:type="dcterms:W3CDTF">2017-01-31T20:44:20Z</dcterms:created>
  <dcterms:modified xsi:type="dcterms:W3CDTF">2023-05-04T20:44:54Z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0x0101004FBFC947EB4B81499DC00F91BCC164EF</vt:lpwstr>
  </property>
  <property fmtid="{D5CDD505-2E9C-101B-9397-08002B2CF9AE}" pid="3" name="MediaServiceImageTags">
    <vt:lpwstr/>
  </property>
</Properties>
</file>